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0693400" cy="7556500"/>
  <p:notesSz cx="6858000" cy="9144000"/>
  <p:embeddedFontLst>
    <p:embeddedFont>
      <p:font typeface="Arimo" panose="020B0604020202020204" charset="0"/>
      <p:regular r:id="rId6"/>
    </p:embeddedFont>
    <p:embeddedFont>
      <p:font typeface="Arimo Bold" panose="020B0604020202020204" charset="0"/>
      <p:regular r:id="rId7"/>
      <p:bold r:id="rId8"/>
    </p:embeddedFont>
    <p:embeddedFont>
      <p:font typeface="League Spartan" panose="020B0604020202020204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98" d="100"/>
          <a:sy n="98" d="100"/>
        </p:scale>
        <p:origin x="150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5BFEFC7D-EC20-3BB8-0D9B-92AE46934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540303"/>
              </p:ext>
            </p:extLst>
          </p:nvPr>
        </p:nvGraphicFramePr>
        <p:xfrm>
          <a:off x="337589" y="1841083"/>
          <a:ext cx="10071720" cy="4956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620">
                  <a:extLst>
                    <a:ext uri="{9D8B030D-6E8A-4147-A177-3AD203B41FA5}">
                      <a16:colId xmlns:a16="http://schemas.microsoft.com/office/drawing/2014/main" val="3703002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19815101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049421221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91242717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294830240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095282709"/>
                    </a:ext>
                  </a:extLst>
                </a:gridCol>
              </a:tblGrid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1664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670819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892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7189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Freeform 11"/>
          <p:cNvSpPr/>
          <p:nvPr/>
        </p:nvSpPr>
        <p:spPr>
          <a:xfrm>
            <a:off x="597155" y="-167566"/>
            <a:ext cx="7240344" cy="1631652"/>
          </a:xfrm>
          <a:custGeom>
            <a:avLst/>
            <a:gdLst/>
            <a:ahLst/>
            <a:cxnLst/>
            <a:rect l="l" t="t" r="r" b="b"/>
            <a:pathLst>
              <a:path w="7240344" h="1631652">
                <a:moveTo>
                  <a:pt x="0" y="0"/>
                </a:moveTo>
                <a:lnTo>
                  <a:pt x="7240344" y="0"/>
                </a:lnTo>
                <a:lnTo>
                  <a:pt x="7240344" y="1631652"/>
                </a:lnTo>
                <a:lnTo>
                  <a:pt x="0" y="16316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81" r="-13276" b="-37847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2" name="TextBox 12"/>
          <p:cNvSpPr txBox="1"/>
          <p:nvPr/>
        </p:nvSpPr>
        <p:spPr>
          <a:xfrm>
            <a:off x="7352914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17234" y="153044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93081" y="1530442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68928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020623" y="1530443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87558" y="1530441"/>
            <a:ext cx="1353333" cy="210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WEEKS SERVED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5984" y="2038221"/>
            <a:ext cx="143730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19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18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15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13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10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 September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30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45574" y="3288575"/>
            <a:ext cx="143730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25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22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20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17 June 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9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45574" y="4560864"/>
            <a:ext cx="144027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4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29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27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24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16 September</a:t>
            </a:r>
          </a:p>
        </p:txBody>
      </p:sp>
      <p:sp>
        <p:nvSpPr>
          <p:cNvPr id="27" name="Freeform 27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TextBox 52"/>
          <p:cNvSpPr txBox="1"/>
          <p:nvPr/>
        </p:nvSpPr>
        <p:spPr>
          <a:xfrm>
            <a:off x="445173" y="5806683"/>
            <a:ext cx="145982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11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8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6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August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23 September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EEFB47E-06FF-E97B-E3E3-4965A8222366}"/>
              </a:ext>
            </a:extLst>
          </p:cNvPr>
          <p:cNvGrpSpPr/>
          <p:nvPr/>
        </p:nvGrpSpPr>
        <p:grpSpPr>
          <a:xfrm>
            <a:off x="0" y="6814790"/>
            <a:ext cx="10693402" cy="783654"/>
            <a:chOff x="0" y="6814790"/>
            <a:chExt cx="10693402" cy="783654"/>
          </a:xfrm>
        </p:grpSpPr>
        <p:grpSp>
          <p:nvGrpSpPr>
            <p:cNvPr id="2" name="Group 2"/>
            <p:cNvGrpSpPr/>
            <p:nvPr/>
          </p:nvGrpSpPr>
          <p:grpSpPr>
            <a:xfrm>
              <a:off x="0" y="6814790"/>
              <a:ext cx="10693402" cy="783654"/>
              <a:chOff x="0" y="-28575"/>
              <a:chExt cx="4407140" cy="28084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407140" cy="252269"/>
              </a:xfrm>
              <a:custGeom>
                <a:avLst/>
                <a:gdLst/>
                <a:ahLst/>
                <a:cxnLst/>
                <a:rect l="l" t="t" r="r" b="b"/>
                <a:pathLst>
                  <a:path w="4407140" h="252269">
                    <a:moveTo>
                      <a:pt x="23293" y="0"/>
                    </a:moveTo>
                    <a:lnTo>
                      <a:pt x="4383846" y="0"/>
                    </a:lnTo>
                    <a:cubicBezTo>
                      <a:pt x="4390024" y="0"/>
                      <a:pt x="4395949" y="2454"/>
                      <a:pt x="4400317" y="6823"/>
                    </a:cubicBezTo>
                    <a:cubicBezTo>
                      <a:pt x="4404685" y="11191"/>
                      <a:pt x="4407140" y="17116"/>
                      <a:pt x="4407140" y="23293"/>
                    </a:cubicBezTo>
                    <a:lnTo>
                      <a:pt x="4407140" y="228976"/>
                    </a:lnTo>
                    <a:cubicBezTo>
                      <a:pt x="4407140" y="235154"/>
                      <a:pt x="4404685" y="241078"/>
                      <a:pt x="4400317" y="245447"/>
                    </a:cubicBezTo>
                    <a:cubicBezTo>
                      <a:pt x="4395949" y="249815"/>
                      <a:pt x="4390024" y="252269"/>
                      <a:pt x="4383846" y="252269"/>
                    </a:cubicBezTo>
                    <a:lnTo>
                      <a:pt x="23293" y="252269"/>
                    </a:lnTo>
                    <a:cubicBezTo>
                      <a:pt x="17116" y="252269"/>
                      <a:pt x="11191" y="249815"/>
                      <a:pt x="6823" y="245447"/>
                    </a:cubicBezTo>
                    <a:cubicBezTo>
                      <a:pt x="2454" y="241078"/>
                      <a:pt x="0" y="235154"/>
                      <a:pt x="0" y="228976"/>
                    </a:cubicBezTo>
                    <a:lnTo>
                      <a:pt x="0" y="23293"/>
                    </a:lnTo>
                    <a:cubicBezTo>
                      <a:pt x="0" y="17116"/>
                      <a:pt x="2454" y="11191"/>
                      <a:pt x="6823" y="6823"/>
                    </a:cubicBezTo>
                    <a:cubicBezTo>
                      <a:pt x="11191" y="2454"/>
                      <a:pt x="17116" y="0"/>
                      <a:pt x="23293" y="0"/>
                    </a:cubicBezTo>
                    <a:close/>
                  </a:path>
                </a:pathLst>
              </a:custGeom>
              <a:solidFill>
                <a:srgbClr val="99CA3C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28575"/>
                <a:ext cx="4407139" cy="280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66049" y="7078972"/>
              <a:ext cx="2076780" cy="346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MILK, WATER, BREAD &amp;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FRESH FRUIT AVAILABLE DAILY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607216" y="7072449"/>
              <a:ext cx="1779641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MENU SUBJECT TO PRODUCT AVAILABLIITY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281718" y="7072449"/>
              <a:ext cx="4732527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IF YOU NEED ANY INFORMATION ON ALLERGENS OR HAVE SPECIAL DIETARY REQUIREMENTS, PLEASE NOTIFY YOUR SCHOOL ACCORDINGLY 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8DF10DB-F935-0253-DA64-52D1EFFF7A47}"/>
                </a:ext>
              </a:extLst>
            </p:cNvPr>
            <p:cNvCxnSpPr>
              <a:cxnSpLocks/>
            </p:cNvCxnSpPr>
            <p:nvPr/>
          </p:nvCxnSpPr>
          <p:spPr>
            <a:xfrm>
              <a:off x="2856515" y="6993892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B6CF90D-D1C6-8AD2-9E83-47AB9C3A0600}"/>
                </a:ext>
              </a:extLst>
            </p:cNvPr>
            <p:cNvCxnSpPr>
              <a:cxnSpLocks/>
            </p:cNvCxnSpPr>
            <p:nvPr/>
          </p:nvCxnSpPr>
          <p:spPr>
            <a:xfrm>
              <a:off x="8300673" y="7007237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F4569F03-842F-3D43-8B69-238717852DFE}"/>
              </a:ext>
            </a:extLst>
          </p:cNvPr>
          <p:cNvSpPr txBox="1"/>
          <p:nvPr/>
        </p:nvSpPr>
        <p:spPr>
          <a:xfrm rot="16200000">
            <a:off x="-1009141" y="5594874"/>
            <a:ext cx="23497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PS Spring Summer 24 South West Locality 1pEC</a:t>
            </a:r>
          </a:p>
        </p:txBody>
      </p:sp>
      <p:grpSp>
        <p:nvGrpSpPr>
          <p:cNvPr id="5" name="Group 34">
            <a:extLst>
              <a:ext uri="{FF2B5EF4-FFF2-40B4-BE49-F238E27FC236}">
                <a16:creationId xmlns:a16="http://schemas.microsoft.com/office/drawing/2014/main" id="{F99D8BCC-B7D1-ECF6-5A3D-D6C15A6D34FB}"/>
              </a:ext>
            </a:extLst>
          </p:cNvPr>
          <p:cNvGrpSpPr/>
          <p:nvPr/>
        </p:nvGrpSpPr>
        <p:grpSpPr>
          <a:xfrm>
            <a:off x="2036549" y="1884008"/>
            <a:ext cx="8380297" cy="1404567"/>
            <a:chOff x="-7192" y="-54845"/>
            <a:chExt cx="11173730" cy="1872756"/>
          </a:xfrm>
        </p:grpSpPr>
        <p:sp>
          <p:nvSpPr>
            <p:cNvPr id="8" name="TextBox 35">
              <a:extLst>
                <a:ext uri="{FF2B5EF4-FFF2-40B4-BE49-F238E27FC236}">
                  <a16:creationId xmlns:a16="http://schemas.microsoft.com/office/drawing/2014/main" id="{756BB1C4-0687-E3C7-2BBD-9585F6EC10F2}"/>
                </a:ext>
              </a:extLst>
            </p:cNvPr>
            <p:cNvSpPr txBox="1"/>
            <p:nvPr/>
          </p:nvSpPr>
          <p:spPr>
            <a:xfrm>
              <a:off x="-7192" y="-47472"/>
              <a:ext cx="2183899" cy="18653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Freshly Baked Ham &amp; Cheese Panini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Baked Beans &amp;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Homemade Flakemeal Biscuit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6" name="TextBox 36">
              <a:extLst>
                <a:ext uri="{FF2B5EF4-FFF2-40B4-BE49-F238E27FC236}">
                  <a16:creationId xmlns:a16="http://schemas.microsoft.com/office/drawing/2014/main" id="{86670A58-4636-41D6-FA64-6D8628C73EB4}"/>
                </a:ext>
              </a:extLst>
            </p:cNvPr>
            <p:cNvSpPr txBox="1"/>
            <p:nvPr/>
          </p:nvSpPr>
          <p:spPr>
            <a:xfrm>
              <a:off x="2247899" y="-49065"/>
              <a:ext cx="2177109" cy="1523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Ragu Italia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Diced Carrots / Coleslaw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Oven Roasted Potato / Wedges / Rice / Salad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Mandarin Orange Sponge &amp; Custard</a:t>
              </a:r>
            </a:p>
          </p:txBody>
        </p:sp>
        <p:sp>
          <p:nvSpPr>
            <p:cNvPr id="17" name="TextBox 37">
              <a:extLst>
                <a:ext uri="{FF2B5EF4-FFF2-40B4-BE49-F238E27FC236}">
                  <a16:creationId xmlns:a16="http://schemas.microsoft.com/office/drawing/2014/main" id="{72CDDADB-A928-8B30-78BC-40C5A32FBEC6}"/>
                </a:ext>
              </a:extLst>
            </p:cNvPr>
            <p:cNvSpPr txBox="1"/>
            <p:nvPr/>
          </p:nvSpPr>
          <p:spPr>
            <a:xfrm>
              <a:off x="4467706" y="-54845"/>
              <a:ext cx="2177020" cy="18653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Garden Peas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Boiled Rice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Arctic Roll and Peaches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3" name="TextBox 38">
              <a:extLst>
                <a:ext uri="{FF2B5EF4-FFF2-40B4-BE49-F238E27FC236}">
                  <a16:creationId xmlns:a16="http://schemas.microsoft.com/office/drawing/2014/main" id="{6C317C82-6AC0-08DC-72CA-A0DD88750DBC}"/>
                </a:ext>
              </a:extLst>
            </p:cNvPr>
            <p:cNvSpPr txBox="1"/>
            <p:nvPr/>
          </p:nvSpPr>
          <p:spPr>
            <a:xfrm>
              <a:off x="6738127" y="-54845"/>
              <a:ext cx="2125037" cy="16943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Quorn Dippers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Homemade Brownie &amp; Orange Wedges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6" name="TextBox 39">
              <a:extLst>
                <a:ext uri="{FF2B5EF4-FFF2-40B4-BE49-F238E27FC236}">
                  <a16:creationId xmlns:a16="http://schemas.microsoft.com/office/drawing/2014/main" id="{2E409DEE-C322-8B0E-DF96-3AFB4E9CC07B}"/>
                </a:ext>
              </a:extLst>
            </p:cNvPr>
            <p:cNvSpPr txBox="1"/>
            <p:nvPr/>
          </p:nvSpPr>
          <p:spPr>
            <a:xfrm>
              <a:off x="8925194" y="-54845"/>
              <a:ext cx="2241344" cy="1523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Goujons &amp; Sweet Chilli Dip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Mediterranean Vegetable Pasta Bake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Baby New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Muffin &amp; Apple / Orange Juice</a:t>
              </a:r>
            </a:p>
          </p:txBody>
        </p:sp>
      </p:grpSp>
      <p:grpSp>
        <p:nvGrpSpPr>
          <p:cNvPr id="47" name="Group 40">
            <a:extLst>
              <a:ext uri="{FF2B5EF4-FFF2-40B4-BE49-F238E27FC236}">
                <a16:creationId xmlns:a16="http://schemas.microsoft.com/office/drawing/2014/main" id="{E79219C7-6A99-1F0B-7670-421BB157B416}"/>
              </a:ext>
            </a:extLst>
          </p:cNvPr>
          <p:cNvGrpSpPr/>
          <p:nvPr/>
        </p:nvGrpSpPr>
        <p:grpSpPr>
          <a:xfrm>
            <a:off x="2040500" y="3115150"/>
            <a:ext cx="8362592" cy="1189567"/>
            <a:chOff x="4707" y="-30592"/>
            <a:chExt cx="11039634" cy="2044209"/>
          </a:xfrm>
        </p:grpSpPr>
        <p:sp>
          <p:nvSpPr>
            <p:cNvPr id="48" name="TextBox 41">
              <a:extLst>
                <a:ext uri="{FF2B5EF4-FFF2-40B4-BE49-F238E27FC236}">
                  <a16:creationId xmlns:a16="http://schemas.microsoft.com/office/drawing/2014/main" id="{B4E002CA-34E3-7E19-7C57-C18DA2B274E6}"/>
                </a:ext>
              </a:extLst>
            </p:cNvPr>
            <p:cNvSpPr txBox="1"/>
            <p:nvPr/>
          </p:nvSpPr>
          <p:spPr>
            <a:xfrm>
              <a:off x="4707" y="-22752"/>
              <a:ext cx="2169509" cy="2036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Creamy Chicken &amp; Broccoli Pasta with Garlic Bread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&amp; Roasted Peppers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Baked Potato / Coleslaw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Ice-Cream, Pears &amp; Chocolate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9" name="TextBox 42">
              <a:extLst>
                <a:ext uri="{FF2B5EF4-FFF2-40B4-BE49-F238E27FC236}">
                  <a16:creationId xmlns:a16="http://schemas.microsoft.com/office/drawing/2014/main" id="{F33FCF28-32C6-8984-D244-9DF5B141318C}"/>
                </a:ext>
              </a:extLst>
            </p:cNvPr>
            <p:cNvSpPr txBox="1"/>
            <p:nvPr/>
          </p:nvSpPr>
          <p:spPr>
            <a:xfrm>
              <a:off x="2181263" y="-19164"/>
              <a:ext cx="2226261" cy="18653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Cottage Pie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Spring Greens / Butternut Squash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Oven Baked Potato Wedges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Summer Fruit Cheesecake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0" name="TextBox 43">
              <a:extLst>
                <a:ext uri="{FF2B5EF4-FFF2-40B4-BE49-F238E27FC236}">
                  <a16:creationId xmlns:a16="http://schemas.microsoft.com/office/drawing/2014/main" id="{88D5C1B1-6D7B-C082-F57C-6EB6B5217A52}"/>
                </a:ext>
              </a:extLst>
            </p:cNvPr>
            <p:cNvSpPr txBox="1"/>
            <p:nvPr/>
          </p:nvSpPr>
          <p:spPr>
            <a:xfrm>
              <a:off x="4385550" y="-26453"/>
              <a:ext cx="2231653" cy="2036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Meatballs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with Tomato &amp; Basil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Green Beans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Steamed Rice / Pasta Spirals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Sticky Date Pudding &amp; Custard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1" name="TextBox 44">
              <a:extLst>
                <a:ext uri="{FF2B5EF4-FFF2-40B4-BE49-F238E27FC236}">
                  <a16:creationId xmlns:a16="http://schemas.microsoft.com/office/drawing/2014/main" id="{6F35ED6B-C88B-BB63-15C1-0B82001EEA38}"/>
                </a:ext>
              </a:extLst>
            </p:cNvPr>
            <p:cNvSpPr txBox="1"/>
            <p:nvPr/>
          </p:nvSpPr>
          <p:spPr>
            <a:xfrm>
              <a:off x="6637009" y="-30592"/>
              <a:ext cx="2185566" cy="18653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&amp; Pepper Fajita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Golden Krispie Square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3" name="TextBox 45">
              <a:extLst>
                <a:ext uri="{FF2B5EF4-FFF2-40B4-BE49-F238E27FC236}">
                  <a16:creationId xmlns:a16="http://schemas.microsoft.com/office/drawing/2014/main" id="{8D135A2B-4CCA-A427-2B52-C1123EA12249}"/>
                </a:ext>
              </a:extLst>
            </p:cNvPr>
            <p:cNvSpPr txBox="1"/>
            <p:nvPr/>
          </p:nvSpPr>
          <p:spPr>
            <a:xfrm>
              <a:off x="8841423" y="-30592"/>
              <a:ext cx="2202918" cy="20363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School “Chippy Day” Chicken or Fish  Goujons / Sausages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Potato with Tuna &amp; Sweetcorn / Salad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Beans / Mushy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Baby New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Frozen Fruit Yoghurt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55" name="Group 41">
            <a:extLst>
              <a:ext uri="{FF2B5EF4-FFF2-40B4-BE49-F238E27FC236}">
                <a16:creationId xmlns:a16="http://schemas.microsoft.com/office/drawing/2014/main" id="{CB175737-679D-E6CD-42AB-DF6E263770B6}"/>
              </a:ext>
            </a:extLst>
          </p:cNvPr>
          <p:cNvGrpSpPr/>
          <p:nvPr/>
        </p:nvGrpSpPr>
        <p:grpSpPr>
          <a:xfrm>
            <a:off x="2010582" y="4374111"/>
            <a:ext cx="8380419" cy="1166741"/>
            <a:chOff x="-24437" y="-19050"/>
            <a:chExt cx="11148402" cy="2036372"/>
          </a:xfrm>
        </p:grpSpPr>
        <p:sp>
          <p:nvSpPr>
            <p:cNvPr id="58" name="TextBox 42">
              <a:extLst>
                <a:ext uri="{FF2B5EF4-FFF2-40B4-BE49-F238E27FC236}">
                  <a16:creationId xmlns:a16="http://schemas.microsoft.com/office/drawing/2014/main" id="{D2277810-460B-1FB3-C6CB-B3D1F546B808}"/>
                </a:ext>
              </a:extLst>
            </p:cNvPr>
            <p:cNvSpPr txBox="1"/>
            <p:nvPr/>
          </p:nvSpPr>
          <p:spPr>
            <a:xfrm>
              <a:off x="-24437" y="-19049"/>
              <a:ext cx="2223432" cy="18653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Jerk Chicken &amp; Caribbean Rice with Flatbread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Baked Beans /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 &amp; Two Fruits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9" name="TextBox 43">
              <a:extLst>
                <a:ext uri="{FF2B5EF4-FFF2-40B4-BE49-F238E27FC236}">
                  <a16:creationId xmlns:a16="http://schemas.microsoft.com/office/drawing/2014/main" id="{0623369A-8155-34E7-756F-3E47F514DFD7}"/>
                </a:ext>
              </a:extLst>
            </p:cNvPr>
            <p:cNvSpPr txBox="1"/>
            <p:nvPr/>
          </p:nvSpPr>
          <p:spPr>
            <a:xfrm>
              <a:off x="2198995" y="-19050"/>
              <a:ext cx="2240291" cy="2036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BBQ Pulled Pork Pizza Wrap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Boiled Rice / Oven Roasted Garlic &amp; Paprika Wedges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Jaffa Cake Pots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0" name="TextBox 44">
              <a:extLst>
                <a:ext uri="{FF2B5EF4-FFF2-40B4-BE49-F238E27FC236}">
                  <a16:creationId xmlns:a16="http://schemas.microsoft.com/office/drawing/2014/main" id="{652D9FAC-EF63-AF85-2149-C4A2EF05F660}"/>
                </a:ext>
              </a:extLst>
            </p:cNvPr>
            <p:cNvSpPr txBox="1"/>
            <p:nvPr/>
          </p:nvSpPr>
          <p:spPr>
            <a:xfrm>
              <a:off x="4455976" y="-19050"/>
              <a:ext cx="2210438" cy="2036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Lasagne, Garlic Bread &amp; Coleslaw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Garden Peas / Diced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/ Baby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1" name="TextBox 45">
              <a:extLst>
                <a:ext uri="{FF2B5EF4-FFF2-40B4-BE49-F238E27FC236}">
                  <a16:creationId xmlns:a16="http://schemas.microsoft.com/office/drawing/2014/main" id="{3AFD8FD0-036A-4852-A99D-BB894D16942E}"/>
                </a:ext>
              </a:extLst>
            </p:cNvPr>
            <p:cNvSpPr txBox="1"/>
            <p:nvPr/>
          </p:nvSpPr>
          <p:spPr>
            <a:xfrm>
              <a:off x="6696170" y="-19050"/>
              <a:ext cx="2209885" cy="2036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Butternut Squash, Penne Pasta and Tomato &amp; Pesto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Fruit Salad &amp; Yoghurt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3" name="TextBox 46">
              <a:extLst>
                <a:ext uri="{FF2B5EF4-FFF2-40B4-BE49-F238E27FC236}">
                  <a16:creationId xmlns:a16="http://schemas.microsoft.com/office/drawing/2014/main" id="{748C3685-BB5C-C06A-2AC7-844B4D8AD403}"/>
                </a:ext>
              </a:extLst>
            </p:cNvPr>
            <p:cNvSpPr txBox="1"/>
            <p:nvPr/>
          </p:nvSpPr>
          <p:spPr>
            <a:xfrm>
              <a:off x="8896096" y="-19050"/>
              <a:ext cx="2227869" cy="18653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Burger / Bean Burger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in Bap with Onions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Salt &amp; Chilli Chicken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Corn on the Cob / Pasta Salad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Steamed Rice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Lemon Shortbread &amp; Melon Wedge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64" name="Group 28">
            <a:extLst>
              <a:ext uri="{FF2B5EF4-FFF2-40B4-BE49-F238E27FC236}">
                <a16:creationId xmlns:a16="http://schemas.microsoft.com/office/drawing/2014/main" id="{952B1BF2-E5A1-85AE-F149-7998207E2281}"/>
              </a:ext>
            </a:extLst>
          </p:cNvPr>
          <p:cNvGrpSpPr/>
          <p:nvPr/>
        </p:nvGrpSpPr>
        <p:grpSpPr>
          <a:xfrm>
            <a:off x="2017062" y="5601998"/>
            <a:ext cx="8384644" cy="1529608"/>
            <a:chOff x="-47638" y="-69214"/>
            <a:chExt cx="11179525" cy="2036372"/>
          </a:xfrm>
        </p:grpSpPr>
        <p:sp>
          <p:nvSpPr>
            <p:cNvPr id="65" name="TextBox 29">
              <a:extLst>
                <a:ext uri="{FF2B5EF4-FFF2-40B4-BE49-F238E27FC236}">
                  <a16:creationId xmlns:a16="http://schemas.microsoft.com/office/drawing/2014/main" id="{8816D4D9-C0B1-79A8-A05F-91B05AFC55ED}"/>
                </a:ext>
              </a:extLst>
            </p:cNvPr>
            <p:cNvSpPr txBox="1"/>
            <p:nvPr/>
          </p:nvSpPr>
          <p:spPr>
            <a:xfrm>
              <a:off x="-47638" y="-43486"/>
              <a:ext cx="2201959" cy="16943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Bolognaise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Goujon Wrap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with choice of dip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Broccoli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Pasta Spirals / Mashed Potato</a:t>
              </a:r>
            </a:p>
            <a:p>
              <a:pPr algn="ctr">
                <a:lnSpc>
                  <a:spcPts val="980"/>
                </a:lnSpc>
              </a:pPr>
              <a:endParaRPr lang="en-US" sz="5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Chocolate &amp; Orange Cookie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6" name="TextBox 30">
              <a:extLst>
                <a:ext uri="{FF2B5EF4-FFF2-40B4-BE49-F238E27FC236}">
                  <a16:creationId xmlns:a16="http://schemas.microsoft.com/office/drawing/2014/main" id="{8E3748D6-CDE6-A03B-D531-E43551471695}"/>
                </a:ext>
              </a:extLst>
            </p:cNvPr>
            <p:cNvSpPr txBox="1"/>
            <p:nvPr/>
          </p:nvSpPr>
          <p:spPr>
            <a:xfrm>
              <a:off x="2203137" y="-43486"/>
              <a:ext cx="2190322" cy="15234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Mushy or Garden Peas /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Raspberry Jelly &amp; Two Fruits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7" name="TextBox 31">
              <a:extLst>
                <a:ext uri="{FF2B5EF4-FFF2-40B4-BE49-F238E27FC236}">
                  <a16:creationId xmlns:a16="http://schemas.microsoft.com/office/drawing/2014/main" id="{1488CCF0-E9F9-EBF6-0F26-9B92821B5ACF}"/>
                </a:ext>
              </a:extLst>
            </p:cNvPr>
            <p:cNvSpPr txBox="1"/>
            <p:nvPr/>
          </p:nvSpPr>
          <p:spPr>
            <a:xfrm>
              <a:off x="4446367" y="-43486"/>
              <a:ext cx="2224614" cy="13524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Chinese-style Beef &amp; Vegetables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Diced Carrots &amp; Green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Noodles / Rice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</a:p>
          </p:txBody>
        </p:sp>
        <p:sp>
          <p:nvSpPr>
            <p:cNvPr id="68" name="TextBox 32">
              <a:extLst>
                <a:ext uri="{FF2B5EF4-FFF2-40B4-BE49-F238E27FC236}">
                  <a16:creationId xmlns:a16="http://schemas.microsoft.com/office/drawing/2014/main" id="{B12377CB-CD57-1968-C53C-00E516C7F6FB}"/>
                </a:ext>
              </a:extLst>
            </p:cNvPr>
            <p:cNvSpPr txBox="1"/>
            <p:nvPr/>
          </p:nvSpPr>
          <p:spPr>
            <a:xfrm>
              <a:off x="6679879" y="-58233"/>
              <a:ext cx="2187067" cy="16918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Salmon &amp; Creamy Tomato Pasta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Pineapple Delight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9" name="TextBox 33">
              <a:extLst>
                <a:ext uri="{FF2B5EF4-FFF2-40B4-BE49-F238E27FC236}">
                  <a16:creationId xmlns:a16="http://schemas.microsoft.com/office/drawing/2014/main" id="{FC52362E-F058-D1C7-0E43-0F3A20E626C8}"/>
                </a:ext>
              </a:extLst>
            </p:cNvPr>
            <p:cNvSpPr txBox="1"/>
            <p:nvPr/>
          </p:nvSpPr>
          <p:spPr>
            <a:xfrm>
              <a:off x="8875843" y="-69214"/>
              <a:ext cx="2256044" cy="2036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Hot Dog / Veggie Dog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with Tomato Ketchup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&amp; Summer Veg Pie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Mashed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 &amp; Mandarin Oranges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6A216415F1644B0F17BC0E89F2F5F" ma:contentTypeVersion="17" ma:contentTypeDescription="Create a new document." ma:contentTypeScope="" ma:versionID="286e8fb2c30814c72d478746b6af7f89">
  <xsd:schema xmlns:xsd="http://www.w3.org/2001/XMLSchema" xmlns:xs="http://www.w3.org/2001/XMLSchema" xmlns:p="http://schemas.microsoft.com/office/2006/metadata/properties" xmlns:ns2="f098a31c-cf5f-4701-95f1-80706b2c2303" xmlns:ns3="3fb5e4cd-4fb9-4a04-b8e7-1efb93a0c348" targetNamespace="http://schemas.microsoft.com/office/2006/metadata/properties" ma:root="true" ma:fieldsID="60980c368aa1972602ef8b33dda0dbf6" ns2:_="" ns3:_="">
    <xsd:import namespace="f098a31c-cf5f-4701-95f1-80706b2c2303"/>
    <xsd:import namespace="3fb5e4cd-4fb9-4a04-b8e7-1efb93a0c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ATTENTION_x0021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a31c-cf5f-4701-95f1-80706b2c2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TTENTION_x0021_" ma:index="24" nillable="true" ma:displayName="ATTENTION!" ma:format="Dropdown" ma:internalName="ATTENTION_x0021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5e4cd-4fb9-4a04-b8e7-1efb93a0c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826e99-0cdf-4f43-8e71-30575ae1e51d}" ma:internalName="TaxCatchAll" ma:showField="CatchAllData" ma:web="3fb5e4cd-4fb9-4a04-b8e7-1efb93a0c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b5e4cd-4fb9-4a04-b8e7-1efb93a0c348" xsi:nil="true"/>
    <lcf76f155ced4ddcb4097134ff3c332f xmlns="f098a31c-cf5f-4701-95f1-80706b2c2303">
      <Terms xmlns="http://schemas.microsoft.com/office/infopath/2007/PartnerControls"/>
    </lcf76f155ced4ddcb4097134ff3c332f>
    <ATTENTION_x0021_ xmlns="f098a31c-cf5f-4701-95f1-80706b2c2303" xsi:nil="true"/>
  </documentManagement>
</p:properties>
</file>

<file path=customXml/itemProps1.xml><?xml version="1.0" encoding="utf-8"?>
<ds:datastoreItem xmlns:ds="http://schemas.openxmlformats.org/officeDocument/2006/customXml" ds:itemID="{A960B22D-5319-4DFE-8ACD-1527ED6347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8D8E2C-4D87-4605-BA71-6A320E02E1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8a31c-cf5f-4701-95f1-80706b2c2303"/>
    <ds:schemaRef ds:uri="3fb5e4cd-4fb9-4a04-b8e7-1efb93a0c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3CB5BF-9A79-4EEC-B345-C20D9933269C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1278e200-93af-4bb0-853c-2d0ce1f6469c"/>
    <ds:schemaRef ds:uri="http://purl.org/dc/terms/"/>
    <ds:schemaRef ds:uri="8ea83546-cdca-4e03-9c40-670df3e35400"/>
    <ds:schemaRef ds:uri="http://schemas.microsoft.com/office/infopath/2007/PartnerControls"/>
    <ds:schemaRef ds:uri="http://schemas.microsoft.com/office/2006/metadata/properties"/>
    <ds:schemaRef ds:uri="3fb5e4cd-4fb9-4a04-b8e7-1efb93a0c348"/>
    <ds:schemaRef ds:uri="f098a31c-cf5f-4701-95f1-80706b2c230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11937</TotalTime>
  <Words>678</Words>
  <Application>Microsoft Office PowerPoint</Application>
  <PresentationFormat>Custom</PresentationFormat>
  <Paragraphs>208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dc:creator>Trevor Clarke</dc:creator>
  <cp:lastModifiedBy>Trevor Clarke</cp:lastModifiedBy>
  <cp:revision>20</cp:revision>
  <dcterms:created xsi:type="dcterms:W3CDTF">2006-08-16T00:00:00Z</dcterms:created>
  <dcterms:modified xsi:type="dcterms:W3CDTF">2024-01-24T14:02:09Z</dcterms:modified>
  <dc:identifier>DAFtH4vaNcA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0x010100CEF6A216415F1644B0F17BC0E89F2F5F</vt:lpwstr>
  </property>
</Properties>
</file>